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262" r:id="rId9"/>
    <p:sldId id="263" r:id="rId10"/>
    <p:sldId id="294" r:id="rId11"/>
    <p:sldId id="264" r:id="rId12"/>
    <p:sldId id="265" r:id="rId13"/>
    <p:sldId id="266" r:id="rId14"/>
    <p:sldId id="267" r:id="rId15"/>
    <p:sldId id="268" r:id="rId16"/>
    <p:sldId id="288" r:id="rId17"/>
    <p:sldId id="269" r:id="rId18"/>
    <p:sldId id="270" r:id="rId19"/>
    <p:sldId id="289" r:id="rId20"/>
    <p:sldId id="271" r:id="rId21"/>
    <p:sldId id="272" r:id="rId22"/>
    <p:sldId id="273" r:id="rId23"/>
    <p:sldId id="274" r:id="rId24"/>
    <p:sldId id="275" r:id="rId25"/>
    <p:sldId id="290" r:id="rId26"/>
    <p:sldId id="276" r:id="rId27"/>
    <p:sldId id="277" r:id="rId28"/>
    <p:sldId id="278" r:id="rId29"/>
    <p:sldId id="279" r:id="rId30"/>
    <p:sldId id="291" r:id="rId31"/>
    <p:sldId id="280" r:id="rId32"/>
    <p:sldId id="281" r:id="rId33"/>
    <p:sldId id="292" r:id="rId34"/>
    <p:sldId id="282" r:id="rId35"/>
    <p:sldId id="293" r:id="rId36"/>
    <p:sldId id="283" r:id="rId37"/>
    <p:sldId id="284" r:id="rId38"/>
    <p:sldId id="285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74"/>
    <p:restoredTop sz="94548"/>
  </p:normalViewPr>
  <p:slideViewPr>
    <p:cSldViewPr snapToGrid="0" snapToObjects="1">
      <p:cViewPr varScale="1">
        <p:scale>
          <a:sx n="121" d="100"/>
          <a:sy n="121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2383E-D30C-D044-80F0-A48D1C9491A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55395-BEFF-724A-8F48-D470E47B6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microsoft.com/office/2011/relationships/webextension" Target="../webextensions/webextension1.xml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Alfabeto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Alphabet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G = </a:t>
            </a:r>
            <a:r>
              <a:rPr lang="en-US" sz="8000" dirty="0" err="1" smtClean="0"/>
              <a:t>ge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3000" dirty="0" smtClean="0"/>
              <a:t>La gana</a:t>
            </a:r>
          </a:p>
          <a:p>
            <a:r>
              <a:rPr lang="es-ES_tradnl" sz="3000" dirty="0" smtClean="0"/>
              <a:t>La gente </a:t>
            </a:r>
          </a:p>
          <a:p>
            <a:r>
              <a:rPr lang="es-ES_tradnl" sz="3000" dirty="0" smtClean="0"/>
              <a:t>Gracias </a:t>
            </a:r>
          </a:p>
          <a:p>
            <a:r>
              <a:rPr lang="es-ES_tradnl" sz="3000" dirty="0" smtClean="0"/>
              <a:t>Gozar </a:t>
            </a:r>
          </a:p>
          <a:p>
            <a:r>
              <a:rPr lang="es-ES_tradnl" sz="3000" dirty="0" smtClean="0"/>
              <a:t>Gustar </a:t>
            </a:r>
          </a:p>
          <a:p>
            <a:r>
              <a:rPr lang="es-ES_tradnl" sz="3000" dirty="0" smtClean="0"/>
              <a:t>La guerra </a:t>
            </a:r>
          </a:p>
          <a:p>
            <a:r>
              <a:rPr lang="es-ES_tradnl" sz="3000" dirty="0" smtClean="0"/>
              <a:t>Guapo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34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H = </a:t>
            </a:r>
            <a:r>
              <a:rPr lang="en-US" sz="8000" dirty="0" err="1" smtClean="0"/>
              <a:t>Hache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800" dirty="0" smtClean="0"/>
              <a:t>Hablar </a:t>
            </a:r>
          </a:p>
          <a:p>
            <a:r>
              <a:rPr lang="es-ES_tradnl" sz="2800" dirty="0" smtClean="0"/>
              <a:t>La hambre </a:t>
            </a:r>
          </a:p>
          <a:p>
            <a:r>
              <a:rPr lang="es-ES_tradnl" sz="2800" dirty="0" smtClean="0"/>
              <a:t>Hola </a:t>
            </a:r>
          </a:p>
          <a:p>
            <a:r>
              <a:rPr lang="es-ES_tradnl" sz="2800" dirty="0" smtClean="0"/>
              <a:t>Hombros </a:t>
            </a:r>
          </a:p>
          <a:p>
            <a:r>
              <a:rPr lang="es-ES_tradnl" sz="2800" dirty="0" smtClean="0"/>
              <a:t>La hora </a:t>
            </a:r>
          </a:p>
          <a:p>
            <a:r>
              <a:rPr lang="es-ES_tradnl" sz="2800" dirty="0" smtClean="0"/>
              <a:t>Hoy </a:t>
            </a:r>
          </a:p>
          <a:p>
            <a:r>
              <a:rPr lang="es-ES_tradnl" sz="2800" dirty="0" smtClean="0"/>
              <a:t>El horario 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861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I = </a:t>
            </a:r>
            <a:r>
              <a:rPr lang="en-US" sz="8000" dirty="0" err="1" smtClean="0"/>
              <a:t>ee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800" dirty="0" smtClean="0"/>
              <a:t>El idioma </a:t>
            </a:r>
          </a:p>
          <a:p>
            <a:r>
              <a:rPr lang="es-ES_tradnl" sz="2800" dirty="0" smtClean="0"/>
              <a:t>La iglesia </a:t>
            </a:r>
          </a:p>
          <a:p>
            <a:r>
              <a:rPr lang="es-ES_tradnl" sz="2800" dirty="0" smtClean="0"/>
              <a:t>Igualmente </a:t>
            </a:r>
          </a:p>
          <a:p>
            <a:r>
              <a:rPr lang="es-ES_tradnl" sz="2800" dirty="0" smtClean="0"/>
              <a:t>El ingles </a:t>
            </a:r>
          </a:p>
          <a:p>
            <a:r>
              <a:rPr lang="es-ES_tradnl" sz="2800" dirty="0" smtClean="0"/>
              <a:t>Indicar </a:t>
            </a:r>
          </a:p>
          <a:p>
            <a:r>
              <a:rPr lang="es-ES_tradnl" sz="2800" dirty="0" smtClean="0"/>
              <a:t>Ir </a:t>
            </a:r>
          </a:p>
          <a:p>
            <a:r>
              <a:rPr lang="es-ES_tradnl" sz="2800" dirty="0" smtClean="0"/>
              <a:t>Izquierda 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5902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J = jota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El jardín </a:t>
            </a:r>
          </a:p>
          <a:p>
            <a:r>
              <a:rPr lang="es-ES_tradnl" sz="3200" dirty="0" smtClean="0"/>
              <a:t>Joven </a:t>
            </a:r>
          </a:p>
          <a:p>
            <a:r>
              <a:rPr lang="es-ES_tradnl" sz="3200" dirty="0" smtClean="0"/>
              <a:t>El jugo </a:t>
            </a:r>
          </a:p>
          <a:p>
            <a:r>
              <a:rPr lang="es-ES_tradnl" sz="3200" dirty="0" smtClean="0"/>
              <a:t>Juez </a:t>
            </a:r>
          </a:p>
          <a:p>
            <a:r>
              <a:rPr lang="es-ES_tradnl" sz="3200" dirty="0" smtClean="0"/>
              <a:t>La joya </a:t>
            </a:r>
          </a:p>
          <a:p>
            <a:r>
              <a:rPr lang="es-ES_tradnl" sz="3200" dirty="0" smtClean="0"/>
              <a:t>El jefe </a:t>
            </a:r>
          </a:p>
          <a:p>
            <a:r>
              <a:rPr lang="es-ES_tradnl" sz="3200" dirty="0" smtClean="0"/>
              <a:t>El juego </a:t>
            </a:r>
          </a:p>
        </p:txBody>
      </p:sp>
    </p:spTree>
    <p:extLst>
      <p:ext uri="{BB962C8B-B14F-4D97-AF65-F5344CB8AC3E}">
        <p14:creationId xmlns:p14="http://schemas.microsoft.com/office/powerpoint/2010/main" val="20856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K = </a:t>
            </a:r>
            <a:r>
              <a:rPr lang="en-US" sz="8000" dirty="0" err="1" smtClean="0"/>
              <a:t>ka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600" dirty="0" err="1" smtClean="0"/>
              <a:t>Not</a:t>
            </a:r>
            <a:r>
              <a:rPr lang="es-ES_tradnl" sz="3600" dirty="0" smtClean="0"/>
              <a:t> a </a:t>
            </a:r>
            <a:r>
              <a:rPr lang="es-ES_tradnl" sz="3600" dirty="0" err="1" smtClean="0"/>
              <a:t>letter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native</a:t>
            </a:r>
            <a:r>
              <a:rPr lang="es-ES_tradnl" sz="3600" dirty="0" smtClean="0"/>
              <a:t> to </a:t>
            </a:r>
            <a:r>
              <a:rPr lang="es-ES_tradnl" sz="3600" dirty="0" err="1" smtClean="0"/>
              <a:t>Spanish</a:t>
            </a:r>
            <a:r>
              <a:rPr lang="es-ES_tradnl" sz="3600" dirty="0" smtClean="0"/>
              <a:t> </a:t>
            </a:r>
          </a:p>
          <a:p>
            <a:r>
              <a:rPr lang="es-ES_tradnl" sz="3600" dirty="0" smtClean="0"/>
              <a:t>El kilo </a:t>
            </a:r>
          </a:p>
          <a:p>
            <a:r>
              <a:rPr lang="es-ES_tradnl" sz="3600" dirty="0" smtClean="0"/>
              <a:t>El kilómetro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029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L = </a:t>
            </a:r>
            <a:r>
              <a:rPr lang="en-US" sz="8000" dirty="0" err="1" smtClean="0"/>
              <a:t>ele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El </a:t>
            </a:r>
            <a:r>
              <a:rPr lang="es-ES_tradnl" sz="3200" dirty="0" smtClean="0"/>
              <a:t>lápiz </a:t>
            </a:r>
          </a:p>
          <a:p>
            <a:r>
              <a:rPr lang="es-ES_tradnl" sz="3200" dirty="0" smtClean="0"/>
              <a:t>Largo </a:t>
            </a:r>
          </a:p>
          <a:p>
            <a:r>
              <a:rPr lang="es-ES_tradnl" sz="3200" dirty="0" smtClean="0"/>
              <a:t>La lavabo </a:t>
            </a:r>
          </a:p>
          <a:p>
            <a:r>
              <a:rPr lang="es-ES_tradnl" sz="3200" dirty="0" smtClean="0"/>
              <a:t>Lavar</a:t>
            </a:r>
          </a:p>
          <a:p>
            <a:r>
              <a:rPr lang="es-ES_tradnl" sz="3200" dirty="0" smtClean="0"/>
              <a:t>La lección </a:t>
            </a:r>
          </a:p>
          <a:p>
            <a:r>
              <a:rPr lang="es-ES_tradnl" sz="3200" dirty="0" smtClean="0"/>
              <a:t>Leer</a:t>
            </a:r>
          </a:p>
          <a:p>
            <a:r>
              <a:rPr lang="es-ES_tradnl" sz="3200" dirty="0" smtClean="0"/>
              <a:t>La letra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8149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 smtClean="0"/>
              <a:t>Ll</a:t>
            </a:r>
            <a:r>
              <a:rPr lang="en-US" sz="8000" dirty="0" smtClean="0"/>
              <a:t> </a:t>
            </a:r>
            <a:r>
              <a:rPr lang="en-US" sz="8000" dirty="0" smtClean="0"/>
              <a:t>= </a:t>
            </a:r>
            <a:r>
              <a:rPr lang="en-US" sz="8000" dirty="0" err="1" smtClean="0"/>
              <a:t>elle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Llamar  </a:t>
            </a:r>
            <a:endParaRPr lang="es-ES_tradnl" sz="3200" dirty="0" smtClean="0"/>
          </a:p>
          <a:p>
            <a:r>
              <a:rPr lang="es-ES_tradnl" sz="3200" dirty="0" smtClean="0"/>
              <a:t>El anillo</a:t>
            </a:r>
            <a:endParaRPr lang="es-ES_tradnl" sz="3200" dirty="0" smtClean="0"/>
          </a:p>
          <a:p>
            <a:r>
              <a:rPr lang="es-ES_tradnl" sz="3200" dirty="0" smtClean="0"/>
              <a:t>Bella </a:t>
            </a:r>
            <a:endParaRPr lang="es-ES_tradnl" sz="3200" dirty="0" smtClean="0"/>
          </a:p>
          <a:p>
            <a:r>
              <a:rPr lang="es-ES_tradnl" sz="3200" dirty="0" smtClean="0"/>
              <a:t>Ella </a:t>
            </a:r>
            <a:endParaRPr lang="es-ES_tradnl" sz="3200" dirty="0" smtClean="0"/>
          </a:p>
          <a:p>
            <a:r>
              <a:rPr lang="es-ES_tradnl" sz="3200" dirty="0" smtClean="0"/>
              <a:t>Lleno</a:t>
            </a:r>
            <a:endParaRPr lang="es-ES_tradnl" sz="3200" dirty="0" smtClean="0"/>
          </a:p>
          <a:p>
            <a:r>
              <a:rPr lang="es-ES_tradnl" sz="3200" dirty="0" smtClean="0"/>
              <a:t>La Silla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8977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M = </a:t>
            </a:r>
            <a:r>
              <a:rPr lang="en-US" sz="8000" dirty="0" err="1" smtClean="0"/>
              <a:t>eme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La manera </a:t>
            </a:r>
          </a:p>
          <a:p>
            <a:r>
              <a:rPr lang="es-ES_tradnl" sz="3200" dirty="0" smtClean="0"/>
              <a:t>La mano </a:t>
            </a:r>
          </a:p>
          <a:p>
            <a:r>
              <a:rPr lang="es-ES_tradnl" sz="3200" dirty="0" smtClean="0"/>
              <a:t>Mas</a:t>
            </a:r>
          </a:p>
          <a:p>
            <a:r>
              <a:rPr lang="es-ES_tradnl" sz="3200" dirty="0" smtClean="0"/>
              <a:t>Mejorar </a:t>
            </a:r>
          </a:p>
          <a:p>
            <a:r>
              <a:rPr lang="es-ES_tradnl" sz="3200" dirty="0" smtClean="0"/>
              <a:t>Menos </a:t>
            </a:r>
          </a:p>
          <a:p>
            <a:r>
              <a:rPr lang="es-ES_tradnl" sz="3200" dirty="0" smtClean="0"/>
              <a:t>La mentira </a:t>
            </a:r>
          </a:p>
          <a:p>
            <a:r>
              <a:rPr lang="es-ES_tradnl" sz="3200" dirty="0" smtClean="0"/>
              <a:t>La mesa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908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N = </a:t>
            </a:r>
            <a:r>
              <a:rPr lang="en-US" sz="8000" dirty="0" err="1" smtClean="0"/>
              <a:t>ene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Nacer</a:t>
            </a:r>
          </a:p>
          <a:p>
            <a:r>
              <a:rPr lang="es-ES_tradnl" sz="3200" dirty="0" smtClean="0"/>
              <a:t>La nariz </a:t>
            </a:r>
          </a:p>
          <a:p>
            <a:r>
              <a:rPr lang="es-ES_tradnl" sz="3200" dirty="0" smtClean="0"/>
              <a:t>Necesario </a:t>
            </a:r>
          </a:p>
          <a:p>
            <a:r>
              <a:rPr lang="es-ES_tradnl" sz="3200" dirty="0" smtClean="0"/>
              <a:t>Nadar </a:t>
            </a:r>
          </a:p>
          <a:p>
            <a:r>
              <a:rPr lang="es-ES_tradnl" sz="3200" dirty="0" smtClean="0"/>
              <a:t>La noche </a:t>
            </a:r>
          </a:p>
          <a:p>
            <a:r>
              <a:rPr lang="es-ES_tradnl" sz="3200" dirty="0" smtClean="0"/>
              <a:t>El novio </a:t>
            </a:r>
          </a:p>
          <a:p>
            <a:r>
              <a:rPr lang="es-ES_tradnl" sz="3200" dirty="0" smtClean="0"/>
              <a:t>La nube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16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 smtClean="0"/>
              <a:t>Ñ</a:t>
            </a:r>
            <a:r>
              <a:rPr lang="en-US" sz="8000" dirty="0" smtClean="0"/>
              <a:t> = </a:t>
            </a:r>
            <a:r>
              <a:rPr lang="en-US" sz="8000" dirty="0" err="1" smtClean="0"/>
              <a:t>eñe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err="1" smtClean="0"/>
              <a:t>Makes</a:t>
            </a:r>
            <a:r>
              <a:rPr lang="es-ES_tradnl" sz="3200" dirty="0" smtClean="0"/>
              <a:t> a </a:t>
            </a:r>
            <a:r>
              <a:rPr lang="es-ES_tradnl" sz="3200" dirty="0" err="1" smtClean="0"/>
              <a:t>ny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sound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like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word</a:t>
            </a:r>
            <a:r>
              <a:rPr lang="es-ES_tradnl" sz="3200" dirty="0" smtClean="0"/>
              <a:t> “</a:t>
            </a:r>
            <a:r>
              <a:rPr lang="es-ES_tradnl" sz="3200" dirty="0" err="1" smtClean="0"/>
              <a:t>canyon</a:t>
            </a:r>
            <a:r>
              <a:rPr lang="es-ES_tradnl" sz="3200" dirty="0" smtClean="0"/>
              <a:t>” </a:t>
            </a:r>
          </a:p>
          <a:p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squiggly</a:t>
            </a:r>
            <a:r>
              <a:rPr lang="es-ES_tradnl" sz="3200" dirty="0" smtClean="0"/>
              <a:t> line </a:t>
            </a:r>
            <a:r>
              <a:rPr lang="es-ES_tradnl" sz="3200" dirty="0" err="1" smtClean="0"/>
              <a:t>above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“N”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called</a:t>
            </a:r>
            <a:r>
              <a:rPr lang="es-ES_tradnl" sz="3200" dirty="0" smtClean="0"/>
              <a:t> a tilde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20857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A = ah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_tradnl" sz="4800" dirty="0" smtClean="0"/>
              <a:t>Ajo </a:t>
            </a:r>
          </a:p>
          <a:p>
            <a:r>
              <a:rPr lang="es-ES_tradnl" sz="4800" dirty="0" smtClean="0"/>
              <a:t>Aguacate </a:t>
            </a:r>
          </a:p>
          <a:p>
            <a:r>
              <a:rPr lang="es-ES_tradnl" sz="4800" dirty="0" smtClean="0"/>
              <a:t>Ana</a:t>
            </a:r>
          </a:p>
          <a:p>
            <a:r>
              <a:rPr lang="es-ES_tradnl" sz="4800" dirty="0" smtClean="0"/>
              <a:t>Avión</a:t>
            </a:r>
          </a:p>
          <a:p>
            <a:r>
              <a:rPr lang="es-ES_tradnl" sz="4800" dirty="0" smtClean="0"/>
              <a:t>Abajo</a:t>
            </a:r>
          </a:p>
          <a:p>
            <a:r>
              <a:rPr lang="es-ES_tradnl" sz="4800" dirty="0" smtClean="0"/>
              <a:t>Abrazar</a:t>
            </a:r>
          </a:p>
          <a:p>
            <a:r>
              <a:rPr lang="es-ES_tradnl" sz="4800" dirty="0" smtClean="0"/>
              <a:t>Acción </a:t>
            </a:r>
          </a:p>
        </p:txBody>
      </p:sp>
    </p:spTree>
    <p:extLst>
      <p:ext uri="{BB962C8B-B14F-4D97-AF65-F5344CB8AC3E}">
        <p14:creationId xmlns:p14="http://schemas.microsoft.com/office/powerpoint/2010/main" val="16264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 smtClean="0"/>
              <a:t>Ñ</a:t>
            </a:r>
            <a:r>
              <a:rPr lang="en-US" sz="8000" dirty="0" smtClean="0"/>
              <a:t> = </a:t>
            </a:r>
            <a:r>
              <a:rPr lang="en-US" sz="8000" dirty="0" err="1" smtClean="0"/>
              <a:t>eñe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sz="3600" dirty="0" smtClean="0"/>
              <a:t>Enseñar</a:t>
            </a:r>
          </a:p>
          <a:p>
            <a:r>
              <a:rPr lang="es-ES_tradnl" sz="3600" dirty="0" smtClean="0"/>
              <a:t>El niño</a:t>
            </a:r>
          </a:p>
          <a:p>
            <a:r>
              <a:rPr lang="es-ES_tradnl" sz="3600" dirty="0" smtClean="0"/>
              <a:t>España</a:t>
            </a:r>
          </a:p>
          <a:p>
            <a:r>
              <a:rPr lang="es-ES_tradnl" sz="3600" dirty="0" smtClean="0"/>
              <a:t>El sueño </a:t>
            </a:r>
          </a:p>
          <a:p>
            <a:r>
              <a:rPr lang="es-ES_tradnl" sz="3600" dirty="0" smtClean="0"/>
              <a:t>La mañana</a:t>
            </a:r>
          </a:p>
          <a:p>
            <a:r>
              <a:rPr lang="es-ES_tradnl" sz="3600" dirty="0" smtClean="0"/>
              <a:t>La montaña</a:t>
            </a:r>
          </a:p>
          <a:p>
            <a:r>
              <a:rPr lang="es-ES_tradnl" sz="3600" dirty="0" smtClean="0"/>
              <a:t>Compañero </a:t>
            </a:r>
            <a:endParaRPr lang="es-ES_tradnl" sz="3600" dirty="0" smtClean="0"/>
          </a:p>
          <a:p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15214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O = oh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Obtener </a:t>
            </a:r>
          </a:p>
          <a:p>
            <a:r>
              <a:rPr lang="es-ES_tradnl" sz="3200" dirty="0" smtClean="0"/>
              <a:t>La oficina </a:t>
            </a:r>
          </a:p>
          <a:p>
            <a:r>
              <a:rPr lang="es-ES_tradnl" sz="3200" dirty="0" smtClean="0"/>
              <a:t>Oír </a:t>
            </a:r>
          </a:p>
          <a:p>
            <a:r>
              <a:rPr lang="es-ES_tradnl" sz="3200" dirty="0" smtClean="0"/>
              <a:t>El ojo </a:t>
            </a:r>
          </a:p>
          <a:p>
            <a:r>
              <a:rPr lang="es-ES_tradnl" sz="3200" dirty="0" smtClean="0"/>
              <a:t>Olvidar </a:t>
            </a:r>
          </a:p>
          <a:p>
            <a:r>
              <a:rPr lang="es-ES_tradnl" sz="3200" dirty="0" smtClean="0"/>
              <a:t>La oportunidad </a:t>
            </a:r>
          </a:p>
          <a:p>
            <a:r>
              <a:rPr lang="es-ES_tradnl" sz="3200" dirty="0" smtClean="0"/>
              <a:t>La oreja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971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P = </a:t>
            </a:r>
            <a:r>
              <a:rPr lang="en-US" sz="8000" dirty="0" err="1" smtClean="0"/>
              <a:t>pe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800" dirty="0" smtClean="0"/>
              <a:t>Pagar </a:t>
            </a:r>
          </a:p>
          <a:p>
            <a:r>
              <a:rPr lang="es-ES_tradnl" sz="2800" dirty="0" smtClean="0"/>
              <a:t>El paisaje </a:t>
            </a:r>
          </a:p>
          <a:p>
            <a:r>
              <a:rPr lang="es-ES_tradnl" sz="2800" dirty="0" smtClean="0"/>
              <a:t>La palabra </a:t>
            </a:r>
          </a:p>
          <a:p>
            <a:r>
              <a:rPr lang="es-ES_tradnl" sz="2800" dirty="0" smtClean="0"/>
              <a:t>El palacio </a:t>
            </a:r>
          </a:p>
          <a:p>
            <a:r>
              <a:rPr lang="es-ES_tradnl" sz="2800" dirty="0" smtClean="0"/>
              <a:t>Parar </a:t>
            </a:r>
          </a:p>
          <a:p>
            <a:r>
              <a:rPr lang="es-ES_tradnl" sz="2800" dirty="0" smtClean="0"/>
              <a:t>El pasado </a:t>
            </a:r>
          </a:p>
          <a:p>
            <a:r>
              <a:rPr lang="es-ES_tradnl" sz="2800" dirty="0" smtClean="0"/>
              <a:t>Pedir 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7368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Q = </a:t>
            </a:r>
            <a:r>
              <a:rPr lang="en-US" sz="8000" dirty="0" err="1" smtClean="0"/>
              <a:t>ku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¿Que?</a:t>
            </a:r>
          </a:p>
          <a:p>
            <a:r>
              <a:rPr lang="es-ES_tradnl" sz="3200" dirty="0" smtClean="0"/>
              <a:t>Quemar</a:t>
            </a:r>
          </a:p>
          <a:p>
            <a:r>
              <a:rPr lang="es-ES_tradnl" sz="3200" dirty="0" smtClean="0"/>
              <a:t>Quien </a:t>
            </a:r>
          </a:p>
          <a:p>
            <a:r>
              <a:rPr lang="es-ES_tradnl" sz="3200" dirty="0" smtClean="0"/>
              <a:t>Quitar </a:t>
            </a:r>
          </a:p>
          <a:p>
            <a:r>
              <a:rPr lang="es-ES_tradnl" sz="3200" dirty="0" smtClean="0"/>
              <a:t>Quizás </a:t>
            </a:r>
          </a:p>
          <a:p>
            <a:r>
              <a:rPr lang="es-ES_tradnl" sz="3200" dirty="0" smtClean="0"/>
              <a:t>La queja </a:t>
            </a:r>
          </a:p>
          <a:p>
            <a:r>
              <a:rPr lang="es-ES_tradnl" sz="3200" dirty="0" smtClean="0"/>
              <a:t>Quejarse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5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R = ere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3200" dirty="0" smtClean="0"/>
              <a:t>La alergia </a:t>
            </a:r>
          </a:p>
          <a:p>
            <a:r>
              <a:rPr lang="es-ES_tradnl" sz="3200" dirty="0" smtClean="0"/>
              <a:t>El dolor </a:t>
            </a:r>
          </a:p>
          <a:p>
            <a:r>
              <a:rPr lang="es-ES_tradnl" sz="3200" dirty="0" smtClean="0"/>
              <a:t>Hablar</a:t>
            </a:r>
          </a:p>
          <a:p>
            <a:r>
              <a:rPr lang="es-ES_tradnl" sz="3200" dirty="0" smtClean="0"/>
              <a:t>Sobre</a:t>
            </a:r>
          </a:p>
          <a:p>
            <a:r>
              <a:rPr lang="es-ES_tradnl" sz="3200" dirty="0" smtClean="0"/>
              <a:t>Hombre</a:t>
            </a:r>
          </a:p>
          <a:p>
            <a:r>
              <a:rPr lang="es-ES_tradnl" sz="3200" dirty="0" smtClean="0"/>
              <a:t>Creer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RR = </a:t>
            </a:r>
            <a:r>
              <a:rPr lang="en-US" sz="8000" dirty="0" err="1" smtClean="0"/>
              <a:t>erre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double</a:t>
            </a:r>
            <a:r>
              <a:rPr lang="es-ES_tradnl" sz="3200" dirty="0" smtClean="0"/>
              <a:t> r (</a:t>
            </a:r>
            <a:r>
              <a:rPr lang="es-ES_tradnl" sz="3200" dirty="0" err="1" smtClean="0"/>
              <a:t>rr</a:t>
            </a:r>
            <a:r>
              <a:rPr lang="es-ES_tradnl" sz="3200" dirty="0" smtClean="0"/>
              <a:t>) </a:t>
            </a:r>
            <a:r>
              <a:rPr lang="es-ES_tradnl" sz="3200" dirty="0" err="1" smtClean="0"/>
              <a:t>sound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happens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when</a:t>
            </a:r>
            <a:r>
              <a:rPr lang="es-ES_tradnl" sz="3200" dirty="0"/>
              <a:t>:</a:t>
            </a:r>
            <a:endParaRPr lang="es-ES_tradnl" sz="3200" dirty="0" smtClean="0"/>
          </a:p>
          <a:p>
            <a:pPr lvl="1"/>
            <a:r>
              <a:rPr lang="es-ES_tradnl" sz="3200" i="0" dirty="0" err="1" smtClean="0"/>
              <a:t>The</a:t>
            </a:r>
            <a:r>
              <a:rPr lang="es-ES_tradnl" sz="3200" i="0" dirty="0" smtClean="0"/>
              <a:t> “r” </a:t>
            </a:r>
            <a:r>
              <a:rPr lang="es-ES_tradnl" sz="3200" i="0" dirty="0" err="1" smtClean="0"/>
              <a:t>is</a:t>
            </a:r>
            <a:r>
              <a:rPr lang="es-ES_tradnl" sz="3200" i="0" dirty="0" smtClean="0"/>
              <a:t> at </a:t>
            </a:r>
            <a:r>
              <a:rPr lang="es-ES_tradnl" sz="3200" i="0" dirty="0" err="1" smtClean="0"/>
              <a:t>the</a:t>
            </a:r>
            <a:r>
              <a:rPr lang="es-ES_tradnl" sz="3200" i="0" dirty="0" smtClean="0"/>
              <a:t> </a:t>
            </a:r>
            <a:r>
              <a:rPr lang="es-ES_tradnl" sz="3200" i="0" dirty="0" err="1" smtClean="0"/>
              <a:t>beginning</a:t>
            </a:r>
            <a:r>
              <a:rPr lang="es-ES_tradnl" sz="3200" i="0" dirty="0" smtClean="0"/>
              <a:t> of a </a:t>
            </a:r>
            <a:r>
              <a:rPr lang="es-ES_tradnl" sz="3200" i="0" dirty="0" err="1" smtClean="0"/>
              <a:t>word</a:t>
            </a:r>
            <a:endParaRPr lang="es-ES_tradnl" sz="3200" i="0" dirty="0" smtClean="0"/>
          </a:p>
          <a:p>
            <a:pPr lvl="1"/>
            <a:r>
              <a:rPr lang="es-ES_tradnl" sz="3200" i="0" dirty="0" err="1"/>
              <a:t>The</a:t>
            </a:r>
            <a:r>
              <a:rPr lang="es-ES_tradnl" sz="3200" i="0" dirty="0"/>
              <a:t> “r” </a:t>
            </a:r>
            <a:r>
              <a:rPr lang="es-ES_tradnl" sz="3200" i="0" dirty="0" err="1"/>
              <a:t>is</a:t>
            </a:r>
            <a:r>
              <a:rPr lang="es-ES_tradnl" sz="3200" i="0" dirty="0"/>
              <a:t> </a:t>
            </a:r>
            <a:r>
              <a:rPr lang="es-ES_tradnl" sz="3200" i="0" dirty="0" err="1" smtClean="0"/>
              <a:t>after</a:t>
            </a:r>
            <a:r>
              <a:rPr lang="es-ES_tradnl" sz="3200" i="0" dirty="0" smtClean="0"/>
              <a:t> a L, N, </a:t>
            </a:r>
            <a:r>
              <a:rPr lang="es-ES_tradnl" sz="3200" i="0" dirty="0" err="1" smtClean="0"/>
              <a:t>or</a:t>
            </a:r>
            <a:r>
              <a:rPr lang="es-ES_tradnl" sz="3200" i="0" dirty="0" smtClean="0"/>
              <a:t> S (</a:t>
            </a:r>
            <a:r>
              <a:rPr lang="es-ES_tradnl" sz="3200" i="0" dirty="0" err="1" smtClean="0"/>
              <a:t>don’t</a:t>
            </a:r>
            <a:r>
              <a:rPr lang="es-ES_tradnl" sz="3200" i="0" dirty="0" smtClean="0"/>
              <a:t> </a:t>
            </a:r>
            <a:r>
              <a:rPr lang="es-ES_tradnl" sz="3200" i="0" dirty="0" err="1" smtClean="0"/>
              <a:t>worry</a:t>
            </a:r>
            <a:r>
              <a:rPr lang="es-ES_tradnl" sz="3200" i="0" dirty="0" smtClean="0"/>
              <a:t> </a:t>
            </a:r>
            <a:r>
              <a:rPr lang="es-ES_tradnl" sz="3200" i="0" dirty="0" err="1" smtClean="0"/>
              <a:t>about</a:t>
            </a:r>
            <a:r>
              <a:rPr lang="es-ES_tradnl" sz="3200" i="0" dirty="0" smtClean="0"/>
              <a:t> </a:t>
            </a:r>
            <a:r>
              <a:rPr lang="es-ES_tradnl" sz="3200" i="0" dirty="0" err="1" smtClean="0"/>
              <a:t>this</a:t>
            </a:r>
            <a:r>
              <a:rPr lang="es-ES_tradnl" sz="3200" i="0" dirty="0" smtClean="0"/>
              <a:t> </a:t>
            </a:r>
            <a:r>
              <a:rPr lang="es-ES_tradnl" sz="3200" i="0" dirty="0" err="1" smtClean="0"/>
              <a:t>one</a:t>
            </a:r>
            <a:r>
              <a:rPr lang="es-ES_tradnl" sz="3200" i="0" dirty="0" smtClean="0"/>
              <a:t> </a:t>
            </a:r>
            <a:r>
              <a:rPr lang="es-ES_tradnl" sz="3200" i="0" dirty="0" err="1" smtClean="0"/>
              <a:t>too</a:t>
            </a:r>
            <a:r>
              <a:rPr lang="es-ES_tradnl" sz="3200" i="0" dirty="0" smtClean="0"/>
              <a:t> </a:t>
            </a:r>
            <a:r>
              <a:rPr lang="es-ES_tradnl" sz="3200" i="0" dirty="0" err="1" smtClean="0"/>
              <a:t>much</a:t>
            </a:r>
            <a:r>
              <a:rPr lang="es-ES_tradnl" sz="3200" i="0" dirty="0" smtClean="0"/>
              <a:t>, </a:t>
            </a:r>
            <a:r>
              <a:rPr lang="es-ES_tradnl" sz="3200" i="0" dirty="0" err="1" smtClean="0"/>
              <a:t>it</a:t>
            </a:r>
            <a:r>
              <a:rPr lang="es-ES_tradnl" sz="3200" i="0" dirty="0" smtClean="0"/>
              <a:t> </a:t>
            </a:r>
            <a:r>
              <a:rPr lang="es-ES_tradnl" sz="3200" i="0" dirty="0" err="1" smtClean="0"/>
              <a:t>will</a:t>
            </a:r>
            <a:r>
              <a:rPr lang="es-ES_tradnl" sz="3200" i="0" dirty="0" smtClean="0"/>
              <a:t> come </a:t>
            </a:r>
            <a:r>
              <a:rPr lang="es-ES_tradnl" sz="3200" i="0" dirty="0" err="1" smtClean="0"/>
              <a:t>later</a:t>
            </a:r>
            <a:r>
              <a:rPr lang="es-ES_tradnl" sz="3200" i="0" dirty="0" smtClean="0"/>
              <a:t>)</a:t>
            </a:r>
            <a:endParaRPr lang="es-ES_tradnl" sz="3200" i="0" dirty="0"/>
          </a:p>
          <a:p>
            <a:pPr lvl="1"/>
            <a:endParaRPr lang="es-ES_tradnl" sz="3200" i="0" dirty="0"/>
          </a:p>
        </p:txBody>
      </p:sp>
    </p:spTree>
    <p:extLst>
      <p:ext uri="{BB962C8B-B14F-4D97-AF65-F5344CB8AC3E}">
        <p14:creationId xmlns:p14="http://schemas.microsoft.com/office/powerpoint/2010/main" val="111273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RR = </a:t>
            </a:r>
            <a:r>
              <a:rPr lang="en-US" sz="8000" dirty="0" err="1" smtClean="0"/>
              <a:t>erre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3600" dirty="0" smtClean="0"/>
              <a:t>El perro</a:t>
            </a:r>
          </a:p>
          <a:p>
            <a:r>
              <a:rPr lang="es-ES_tradnl" sz="3600" dirty="0" smtClean="0"/>
              <a:t>Razón</a:t>
            </a:r>
            <a:endParaRPr lang="es-ES_tradnl" sz="3600" dirty="0" smtClean="0"/>
          </a:p>
          <a:p>
            <a:r>
              <a:rPr lang="es-ES_tradnl" sz="3600" dirty="0" smtClean="0"/>
              <a:t>Arriba </a:t>
            </a:r>
          </a:p>
          <a:p>
            <a:r>
              <a:rPr lang="es-ES_tradnl" sz="3600" dirty="0" smtClean="0"/>
              <a:t>Real</a:t>
            </a:r>
          </a:p>
          <a:p>
            <a:r>
              <a:rPr lang="es-ES_tradnl" sz="3600" dirty="0" smtClean="0"/>
              <a:t>Terror</a:t>
            </a:r>
          </a:p>
          <a:p>
            <a:r>
              <a:rPr lang="es-ES_tradnl" sz="3600" dirty="0" smtClean="0"/>
              <a:t>El hierro </a:t>
            </a:r>
            <a:endParaRPr lang="es-ES_tradnl" sz="3600" dirty="0" smtClean="0"/>
          </a:p>
        </p:txBody>
      </p:sp>
    </p:spTree>
    <p:extLst>
      <p:ext uri="{BB962C8B-B14F-4D97-AF65-F5344CB8AC3E}">
        <p14:creationId xmlns:p14="http://schemas.microsoft.com/office/powerpoint/2010/main" val="18862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S = ese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Saber </a:t>
            </a:r>
          </a:p>
          <a:p>
            <a:r>
              <a:rPr lang="es-ES_tradnl" sz="3200" dirty="0" smtClean="0"/>
              <a:t>La salud </a:t>
            </a:r>
          </a:p>
          <a:p>
            <a:r>
              <a:rPr lang="es-ES_tradnl" sz="3200" dirty="0" smtClean="0"/>
              <a:t>El salón </a:t>
            </a:r>
          </a:p>
          <a:p>
            <a:r>
              <a:rPr lang="es-ES_tradnl" sz="3200" dirty="0" smtClean="0"/>
              <a:t>La salud </a:t>
            </a:r>
          </a:p>
          <a:p>
            <a:r>
              <a:rPr lang="es-ES_tradnl" sz="3200" dirty="0" smtClean="0"/>
              <a:t>Secar </a:t>
            </a:r>
          </a:p>
          <a:p>
            <a:r>
              <a:rPr lang="es-ES_tradnl" sz="3200" dirty="0" smtClean="0"/>
              <a:t>La sed </a:t>
            </a:r>
          </a:p>
          <a:p>
            <a:r>
              <a:rPr lang="es-ES_tradnl" sz="3200" dirty="0" smtClean="0"/>
              <a:t>Satisfecho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1793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T = </a:t>
            </a:r>
            <a:r>
              <a:rPr lang="en-US" sz="8000" dirty="0" err="1" smtClean="0"/>
              <a:t>te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telefono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Tener</a:t>
            </a:r>
            <a:r>
              <a:rPr lang="en-US" sz="3200" dirty="0" smtClean="0"/>
              <a:t> </a:t>
            </a:r>
          </a:p>
          <a:p>
            <a:r>
              <a:rPr lang="en-US" sz="3200" dirty="0"/>
              <a:t>E</a:t>
            </a:r>
            <a:r>
              <a:rPr lang="en-US" sz="3200" dirty="0" smtClean="0"/>
              <a:t>l </a:t>
            </a:r>
            <a:r>
              <a:rPr lang="en-US" sz="3200" dirty="0" err="1" smtClean="0"/>
              <a:t>tiempo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tierra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Tipico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Tocar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Todo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3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U = </a:t>
            </a:r>
            <a:r>
              <a:rPr lang="en-US" sz="8000" dirty="0" err="1" smtClean="0"/>
              <a:t>oo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Usar </a:t>
            </a:r>
          </a:p>
          <a:p>
            <a:r>
              <a:rPr lang="es-ES_tradnl" sz="3200" dirty="0" smtClean="0"/>
              <a:t>Usted </a:t>
            </a:r>
          </a:p>
          <a:p>
            <a:r>
              <a:rPr lang="es-ES_tradnl" sz="3200" dirty="0" smtClean="0"/>
              <a:t>Útil </a:t>
            </a:r>
          </a:p>
          <a:p>
            <a:r>
              <a:rPr lang="es-ES_tradnl" sz="3200" dirty="0" smtClean="0"/>
              <a:t>Ultimo </a:t>
            </a:r>
          </a:p>
          <a:p>
            <a:r>
              <a:rPr lang="es-ES_tradnl" sz="3200" dirty="0" smtClean="0"/>
              <a:t>Una </a:t>
            </a:r>
          </a:p>
          <a:p>
            <a:r>
              <a:rPr lang="es-ES_tradnl" sz="3200" dirty="0" smtClean="0"/>
              <a:t>Uvas </a:t>
            </a:r>
          </a:p>
          <a:p>
            <a:r>
              <a:rPr lang="es-ES_tradnl" sz="3200" dirty="0" smtClean="0"/>
              <a:t>Uno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6955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B = be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sz="3200" dirty="0" smtClean="0"/>
              <a:t>Bailar </a:t>
            </a:r>
          </a:p>
          <a:p>
            <a:r>
              <a:rPr lang="es-ES_tradnl" sz="3200" dirty="0" smtClean="0"/>
              <a:t>Banco </a:t>
            </a:r>
          </a:p>
          <a:p>
            <a:r>
              <a:rPr lang="es-ES_tradnl" sz="3200" dirty="0" smtClean="0"/>
              <a:t>Baño </a:t>
            </a:r>
          </a:p>
          <a:p>
            <a:r>
              <a:rPr lang="es-ES_tradnl" sz="3200" dirty="0" smtClean="0"/>
              <a:t>Bienvenido </a:t>
            </a:r>
          </a:p>
          <a:p>
            <a:r>
              <a:rPr lang="es-ES_tradnl" sz="3200" dirty="0" smtClean="0"/>
              <a:t>Boca </a:t>
            </a:r>
          </a:p>
          <a:p>
            <a:r>
              <a:rPr lang="es-ES_tradnl" sz="3200" dirty="0" smtClean="0"/>
              <a:t>Bonito </a:t>
            </a:r>
          </a:p>
          <a:p>
            <a:r>
              <a:rPr lang="es-ES_tradnl" sz="3200" dirty="0" smtClean="0"/>
              <a:t>Broma 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828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V = </a:t>
            </a:r>
            <a:r>
              <a:rPr lang="en-US" sz="8000" dirty="0" err="1" smtClean="0"/>
              <a:t>ve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err="1" smtClean="0"/>
              <a:t>Always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makes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soft</a:t>
            </a:r>
            <a:r>
              <a:rPr lang="es-ES_tradnl" sz="3200" dirty="0" smtClean="0"/>
              <a:t> B </a:t>
            </a:r>
            <a:r>
              <a:rPr lang="es-ES_tradnl" sz="3200" dirty="0" err="1" smtClean="0"/>
              <a:t>sound</a:t>
            </a:r>
            <a:r>
              <a:rPr lang="es-ES_tradnl" sz="3200" dirty="0" smtClean="0"/>
              <a:t>. </a:t>
            </a:r>
          </a:p>
          <a:p>
            <a:r>
              <a:rPr lang="es-ES_tradnl" sz="3200" dirty="0" smtClean="0"/>
              <a:t>Yes, </a:t>
            </a:r>
            <a:r>
              <a:rPr lang="es-ES_tradnl" sz="3200" dirty="0" err="1" smtClean="0"/>
              <a:t>it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hard</a:t>
            </a:r>
            <a:r>
              <a:rPr lang="es-ES_tradnl" sz="3200" dirty="0" smtClean="0"/>
              <a:t> to </a:t>
            </a:r>
            <a:r>
              <a:rPr lang="es-ES_tradnl" sz="3200" dirty="0" err="1" smtClean="0"/>
              <a:t>tell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difference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between</a:t>
            </a:r>
            <a:r>
              <a:rPr lang="es-ES_tradnl" sz="3200" dirty="0" smtClean="0"/>
              <a:t> V and B</a:t>
            </a:r>
            <a:r>
              <a:rPr lang="es-ES_tradnl" sz="3200" dirty="0"/>
              <a:t> </a:t>
            </a:r>
            <a:r>
              <a:rPr lang="es-ES_tradnl" sz="3200" dirty="0" err="1" smtClean="0"/>
              <a:t>when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you</a:t>
            </a:r>
            <a:r>
              <a:rPr lang="es-ES_tradnl" sz="3200" dirty="0" smtClean="0"/>
              <a:t> are </a:t>
            </a:r>
            <a:r>
              <a:rPr lang="es-ES_tradnl" sz="3200" dirty="0" err="1" smtClean="0"/>
              <a:t>hearing</a:t>
            </a:r>
            <a:r>
              <a:rPr lang="es-ES_tradnl" sz="3200" dirty="0" smtClean="0"/>
              <a:t> new </a:t>
            </a:r>
            <a:r>
              <a:rPr lang="es-ES_tradnl" sz="3200" dirty="0" err="1" smtClean="0"/>
              <a:t>words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spoken</a:t>
            </a:r>
            <a:r>
              <a:rPr lang="es-ES_tradnl" sz="3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750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V = </a:t>
            </a:r>
            <a:r>
              <a:rPr lang="en-US" sz="8000" dirty="0" err="1" smtClean="0"/>
              <a:t>ve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Las vacaciones </a:t>
            </a:r>
          </a:p>
          <a:p>
            <a:r>
              <a:rPr lang="es-ES_tradnl" sz="3200" dirty="0" smtClean="0"/>
              <a:t>El vaso </a:t>
            </a:r>
          </a:p>
          <a:p>
            <a:r>
              <a:rPr lang="es-ES_tradnl" sz="3200" dirty="0" smtClean="0"/>
              <a:t>El vecino </a:t>
            </a:r>
          </a:p>
          <a:p>
            <a:r>
              <a:rPr lang="es-ES_tradnl" sz="3200" dirty="0" smtClean="0"/>
              <a:t>Venir </a:t>
            </a:r>
          </a:p>
          <a:p>
            <a:r>
              <a:rPr lang="es-ES_tradnl" sz="3200" dirty="0" smtClean="0"/>
              <a:t>Ver </a:t>
            </a:r>
          </a:p>
          <a:p>
            <a:r>
              <a:rPr lang="es-ES_tradnl" sz="3200" dirty="0" smtClean="0"/>
              <a:t>Vestirse </a:t>
            </a:r>
          </a:p>
          <a:p>
            <a:r>
              <a:rPr lang="es-ES_tradnl" sz="3200" dirty="0" smtClean="0"/>
              <a:t>La vez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6477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W = </a:t>
            </a:r>
            <a:r>
              <a:rPr lang="en-US" sz="8000" dirty="0" err="1" smtClean="0"/>
              <a:t>doble</a:t>
            </a:r>
            <a:r>
              <a:rPr lang="en-US" sz="8000" dirty="0" smtClean="0"/>
              <a:t> </a:t>
            </a:r>
            <a:r>
              <a:rPr lang="en-US" sz="8000" dirty="0" err="1" smtClean="0"/>
              <a:t>ve</a:t>
            </a:r>
            <a:r>
              <a:rPr lang="en-US" sz="8000" dirty="0" smtClean="0"/>
              <a:t> 	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Does not exist natively in Spanish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347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X = </a:t>
            </a:r>
            <a:r>
              <a:rPr lang="en-US" sz="8000" dirty="0" err="1" smtClean="0"/>
              <a:t>equis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X </a:t>
            </a:r>
            <a:r>
              <a:rPr lang="es-ES_tradnl" sz="3200" dirty="0" err="1" smtClean="0"/>
              <a:t>makes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sound</a:t>
            </a:r>
            <a:r>
              <a:rPr lang="es-ES_tradnl" sz="3200" dirty="0" smtClean="0"/>
              <a:t> “</a:t>
            </a:r>
            <a:r>
              <a:rPr lang="es-ES_tradnl" sz="3200" dirty="0" err="1" smtClean="0"/>
              <a:t>ks</a:t>
            </a:r>
            <a:r>
              <a:rPr lang="es-ES_tradnl" sz="3200" dirty="0" smtClean="0"/>
              <a:t>” </a:t>
            </a:r>
            <a:r>
              <a:rPr lang="es-ES_tradnl" sz="3200" dirty="0" err="1" smtClean="0"/>
              <a:t>like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word</a:t>
            </a:r>
            <a:r>
              <a:rPr lang="es-ES_tradnl" sz="3200" dirty="0" smtClean="0"/>
              <a:t> “</a:t>
            </a:r>
            <a:r>
              <a:rPr lang="es-ES_tradnl" sz="3200" dirty="0" err="1" smtClean="0"/>
              <a:t>talks</a:t>
            </a:r>
            <a:r>
              <a:rPr lang="es-ES_tradnl" sz="3200" dirty="0" smtClean="0"/>
              <a:t>”</a:t>
            </a:r>
          </a:p>
          <a:p>
            <a:r>
              <a:rPr lang="es-ES_tradnl" sz="3200" dirty="0" err="1" smtClean="0"/>
              <a:t>Exceptions</a:t>
            </a:r>
            <a:r>
              <a:rPr lang="es-ES_tradnl" sz="3200" dirty="0" smtClean="0"/>
              <a:t> to </a:t>
            </a:r>
            <a:r>
              <a:rPr lang="es-ES_tradnl" sz="3200" dirty="0" err="1" smtClean="0"/>
              <a:t>this</a:t>
            </a:r>
            <a:r>
              <a:rPr lang="es-ES_tradnl" sz="3200" dirty="0" smtClean="0"/>
              <a:t> do </a:t>
            </a:r>
            <a:r>
              <a:rPr lang="es-ES_tradnl" sz="3200" dirty="0" err="1" smtClean="0"/>
              <a:t>exist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certain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proper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nouns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where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it</a:t>
            </a:r>
            <a:r>
              <a:rPr lang="es-ES_tradnl" sz="3200" dirty="0"/>
              <a:t> </a:t>
            </a:r>
            <a:r>
              <a:rPr lang="es-ES_tradnl" sz="3200" dirty="0" err="1" smtClean="0"/>
              <a:t>makes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an</a:t>
            </a:r>
            <a:r>
              <a:rPr lang="es-ES_tradnl" sz="3200" dirty="0" smtClean="0"/>
              <a:t> H </a:t>
            </a:r>
            <a:r>
              <a:rPr lang="es-ES_tradnl" sz="3200" dirty="0" err="1" smtClean="0"/>
              <a:t>sound</a:t>
            </a:r>
            <a:r>
              <a:rPr lang="es-ES_tradnl" sz="3200" dirty="0" smtClean="0"/>
              <a:t>, </a:t>
            </a:r>
            <a:r>
              <a:rPr lang="es-ES_tradnl" sz="3200" dirty="0" err="1" smtClean="0"/>
              <a:t>like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word</a:t>
            </a:r>
            <a:r>
              <a:rPr lang="es-ES_tradnl" sz="3200" dirty="0" smtClean="0"/>
              <a:t>, “México”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3902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X = </a:t>
            </a:r>
            <a:r>
              <a:rPr lang="en-US" sz="8000" dirty="0" err="1" smtClean="0"/>
              <a:t>equis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 dirty="0" smtClean="0"/>
              <a:t>México </a:t>
            </a:r>
          </a:p>
          <a:p>
            <a:r>
              <a:rPr lang="es-ES_tradnl" sz="3200" dirty="0" smtClean="0"/>
              <a:t>Excelente</a:t>
            </a:r>
          </a:p>
          <a:p>
            <a:r>
              <a:rPr lang="es-ES_tradnl" sz="3200" dirty="0" smtClean="0"/>
              <a:t>El examen </a:t>
            </a:r>
          </a:p>
          <a:p>
            <a:r>
              <a:rPr lang="es-ES_tradnl" sz="3200" dirty="0" smtClean="0"/>
              <a:t>Extrañar</a:t>
            </a:r>
          </a:p>
          <a:p>
            <a:r>
              <a:rPr lang="es-ES_tradnl" sz="3200" dirty="0" smtClean="0"/>
              <a:t>Explicar </a:t>
            </a: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201915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Y = </a:t>
            </a:r>
            <a:r>
              <a:rPr lang="en-US" sz="8000" dirty="0" err="1" smtClean="0"/>
              <a:t>i</a:t>
            </a:r>
            <a:r>
              <a:rPr lang="en-US" sz="8000" dirty="0" smtClean="0"/>
              <a:t> </a:t>
            </a:r>
            <a:r>
              <a:rPr lang="en-US" sz="8000" dirty="0" err="1" smtClean="0"/>
              <a:t>griega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Can be a </a:t>
            </a:r>
            <a:r>
              <a:rPr lang="es-ES_tradnl" sz="3200" dirty="0" err="1" smtClean="0"/>
              <a:t>vowel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or</a:t>
            </a:r>
            <a:r>
              <a:rPr lang="es-ES_tradnl" sz="3200" dirty="0" smtClean="0"/>
              <a:t> a </a:t>
            </a:r>
            <a:r>
              <a:rPr lang="es-ES_tradnl" sz="3200" dirty="0" err="1" smtClean="0"/>
              <a:t>consonant</a:t>
            </a:r>
            <a:r>
              <a:rPr lang="es-ES_tradnl" sz="3200" dirty="0" smtClean="0"/>
              <a:t> </a:t>
            </a:r>
          </a:p>
          <a:p>
            <a:r>
              <a:rPr lang="es-ES_tradnl" sz="3200" dirty="0" err="1" smtClean="0"/>
              <a:t>When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a </a:t>
            </a:r>
            <a:r>
              <a:rPr lang="es-ES_tradnl" sz="3200" dirty="0" err="1" smtClean="0"/>
              <a:t>consonant</a:t>
            </a:r>
            <a:r>
              <a:rPr lang="es-ES_tradnl" sz="3200" dirty="0" smtClean="0"/>
              <a:t>, </a:t>
            </a:r>
            <a:r>
              <a:rPr lang="es-ES_tradnl" sz="3200" dirty="0" err="1" smtClean="0"/>
              <a:t>it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makes</a:t>
            </a:r>
            <a:r>
              <a:rPr lang="es-ES_tradnl" sz="3200" dirty="0" smtClean="0"/>
              <a:t> a </a:t>
            </a:r>
            <a:r>
              <a:rPr lang="es-ES_tradnl" sz="3200" dirty="0" err="1" smtClean="0"/>
              <a:t>sound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like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Y in yes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20993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Y = </a:t>
            </a:r>
            <a:r>
              <a:rPr lang="en-US" sz="8000" dirty="0" err="1" smtClean="0"/>
              <a:t>i</a:t>
            </a:r>
            <a:r>
              <a:rPr lang="en-US" sz="8000" dirty="0" smtClean="0"/>
              <a:t> </a:t>
            </a:r>
            <a:r>
              <a:rPr lang="en-US" sz="8000" dirty="0" err="1" smtClean="0"/>
              <a:t>griega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Ya </a:t>
            </a:r>
          </a:p>
          <a:p>
            <a:r>
              <a:rPr lang="es-ES_tradnl" sz="3200" dirty="0" smtClean="0"/>
              <a:t>Y </a:t>
            </a:r>
          </a:p>
          <a:p>
            <a:r>
              <a:rPr lang="es-ES_tradnl" sz="3200" dirty="0" smtClean="0"/>
              <a:t>Yo </a:t>
            </a:r>
          </a:p>
          <a:p>
            <a:r>
              <a:rPr lang="es-ES_tradnl" sz="3200" dirty="0" smtClean="0"/>
              <a:t>Yucatán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94098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Z = zeta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3200" dirty="0" err="1" smtClean="0"/>
              <a:t>Sounds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like</a:t>
            </a:r>
            <a:r>
              <a:rPr lang="es-ES_tradnl" sz="3200" dirty="0" smtClean="0"/>
              <a:t> a S </a:t>
            </a:r>
          </a:p>
          <a:p>
            <a:r>
              <a:rPr lang="es-ES_tradnl" sz="3200" dirty="0" smtClean="0"/>
              <a:t>El </a:t>
            </a:r>
            <a:r>
              <a:rPr lang="es-ES_tradnl" sz="3200" dirty="0" smtClean="0"/>
              <a:t>zapato </a:t>
            </a:r>
          </a:p>
          <a:p>
            <a:r>
              <a:rPr lang="es-ES_tradnl" sz="3200" dirty="0" smtClean="0"/>
              <a:t>La taza </a:t>
            </a:r>
          </a:p>
          <a:p>
            <a:r>
              <a:rPr lang="es-ES_tradnl" sz="3200" dirty="0" smtClean="0"/>
              <a:t>El piza </a:t>
            </a:r>
          </a:p>
          <a:p>
            <a:r>
              <a:rPr lang="es-ES_tradnl" sz="3200" dirty="0" smtClean="0"/>
              <a:t>El azúcar </a:t>
            </a:r>
          </a:p>
          <a:p>
            <a:r>
              <a:rPr lang="es-ES_tradnl" sz="3200" dirty="0" smtClean="0"/>
              <a:t>La manzana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6282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6669"/>
          </a:xfrm>
        </p:spPr>
        <p:txBody>
          <a:bodyPr/>
          <a:lstStyle/>
          <a:p>
            <a:pPr algn="ctr"/>
            <a:r>
              <a:rPr lang="en-US" dirty="0" err="1" smtClean="0"/>
              <a:t>Aprender</a:t>
            </a:r>
            <a:r>
              <a:rPr lang="en-US" dirty="0" smtClean="0"/>
              <a:t> el </a:t>
            </a:r>
            <a:r>
              <a:rPr lang="en-US" dirty="0" err="1" smtClean="0"/>
              <a:t>alfabeto</a:t>
            </a:r>
            <a:r>
              <a:rPr lang="en-US" dirty="0" smtClean="0"/>
              <a:t> con Cosmo</a:t>
            </a:r>
            <a:endParaRPr lang="en-US" dirty="0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Content Placeholder 3" title="Web Video Player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55658685"/>
                  </p:ext>
                </p:extLst>
              </p:nvPr>
            </p:nvGraphicFramePr>
            <p:xfrm>
              <a:off x="1371600" y="2286000"/>
              <a:ext cx="9601200" cy="35814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ontent Placeholder 3" title="Web Video Player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1600" y="2286000"/>
                <a:ext cx="9601200" cy="358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45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C = </a:t>
            </a:r>
            <a:r>
              <a:rPr lang="en-US" sz="8000" dirty="0" err="1" smtClean="0"/>
              <a:t>ce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err="1" smtClean="0"/>
              <a:t>If</a:t>
            </a:r>
            <a:r>
              <a:rPr lang="es-ES_tradnl" sz="3200" dirty="0" smtClean="0"/>
              <a:t> “C”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followed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by</a:t>
            </a:r>
            <a:r>
              <a:rPr lang="es-ES_tradnl" sz="3200" dirty="0" smtClean="0"/>
              <a:t> “I” </a:t>
            </a:r>
            <a:r>
              <a:rPr lang="es-ES_tradnl" sz="3200" dirty="0" err="1" smtClean="0"/>
              <a:t>or</a:t>
            </a:r>
            <a:r>
              <a:rPr lang="es-ES_tradnl" sz="3200" dirty="0" smtClean="0"/>
              <a:t> “E”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makes</a:t>
            </a:r>
            <a:r>
              <a:rPr lang="es-ES_tradnl" sz="3200" dirty="0" smtClean="0"/>
              <a:t> a “S” </a:t>
            </a:r>
            <a:r>
              <a:rPr lang="es-ES_tradnl" sz="3200" dirty="0" err="1" smtClean="0"/>
              <a:t>sound</a:t>
            </a:r>
            <a:r>
              <a:rPr lang="es-ES_tradnl" sz="3200" dirty="0" smtClean="0"/>
              <a:t> </a:t>
            </a:r>
          </a:p>
          <a:p>
            <a:pPr lvl="1"/>
            <a:r>
              <a:rPr lang="es-ES_tradnl" sz="3200" i="0" dirty="0" smtClean="0"/>
              <a:t>Celebrar</a:t>
            </a:r>
          </a:p>
          <a:p>
            <a:pPr lvl="1"/>
            <a:r>
              <a:rPr lang="es-ES_tradnl" sz="3200" i="0" dirty="0" smtClean="0"/>
              <a:t>La lección</a:t>
            </a:r>
          </a:p>
          <a:p>
            <a:pPr lvl="1"/>
            <a:r>
              <a:rPr lang="es-ES_tradnl" sz="3200" i="0" dirty="0" smtClean="0"/>
              <a:t>La canción</a:t>
            </a:r>
          </a:p>
          <a:p>
            <a:pPr lvl="1"/>
            <a:r>
              <a:rPr lang="es-ES_tradnl" sz="3200" i="0" dirty="0" smtClean="0"/>
              <a:t>El cemento </a:t>
            </a:r>
          </a:p>
          <a:p>
            <a:pPr lvl="1"/>
            <a:r>
              <a:rPr lang="es-ES_tradnl" sz="3200" i="0" dirty="0" smtClean="0"/>
              <a:t>El centro </a:t>
            </a:r>
          </a:p>
          <a:p>
            <a:pPr lvl="1"/>
            <a:r>
              <a:rPr lang="es-ES_tradnl" sz="3200" i="0" dirty="0" smtClean="0"/>
              <a:t>El cine</a:t>
            </a:r>
          </a:p>
        </p:txBody>
      </p:sp>
    </p:spTree>
    <p:extLst>
      <p:ext uri="{BB962C8B-B14F-4D97-AF65-F5344CB8AC3E}">
        <p14:creationId xmlns:p14="http://schemas.microsoft.com/office/powerpoint/2010/main" val="1909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C = </a:t>
            </a:r>
            <a:r>
              <a:rPr lang="en-US" sz="8000" dirty="0" err="1" smtClean="0"/>
              <a:t>ce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Cabeza </a:t>
            </a:r>
          </a:p>
          <a:p>
            <a:r>
              <a:rPr lang="es-ES_tradnl" sz="3200" dirty="0" smtClean="0"/>
              <a:t>Cafetería</a:t>
            </a:r>
          </a:p>
          <a:p>
            <a:r>
              <a:rPr lang="es-ES_tradnl" sz="3200" dirty="0" smtClean="0"/>
              <a:t>Cajón </a:t>
            </a:r>
          </a:p>
          <a:p>
            <a:r>
              <a:rPr lang="es-ES_tradnl" sz="3200" dirty="0" smtClean="0"/>
              <a:t>Cambiar </a:t>
            </a:r>
            <a:endParaRPr lang="es-ES_tradnl" sz="3200" dirty="0" smtClean="0"/>
          </a:p>
          <a:p>
            <a:r>
              <a:rPr lang="es-ES_tradnl" sz="3200" dirty="0" smtClean="0"/>
              <a:t>Camisa</a:t>
            </a:r>
          </a:p>
          <a:p>
            <a:r>
              <a:rPr lang="es-ES_tradnl" sz="3200" dirty="0" smtClean="0"/>
              <a:t>El campo </a:t>
            </a:r>
          </a:p>
          <a:p>
            <a:r>
              <a:rPr lang="es-ES_tradnl" sz="3200" dirty="0" smtClean="0"/>
              <a:t>Cansado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366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D = de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Débil </a:t>
            </a:r>
          </a:p>
          <a:p>
            <a:r>
              <a:rPr lang="es-ES_tradnl" sz="3200" dirty="0" smtClean="0"/>
              <a:t>Decidir </a:t>
            </a:r>
          </a:p>
          <a:p>
            <a:r>
              <a:rPr lang="es-ES_tradnl" sz="3200" dirty="0" smtClean="0"/>
              <a:t>El dedo </a:t>
            </a:r>
          </a:p>
          <a:p>
            <a:r>
              <a:rPr lang="es-ES_tradnl" sz="3200" dirty="0" smtClean="0"/>
              <a:t>Desear </a:t>
            </a:r>
          </a:p>
          <a:p>
            <a:r>
              <a:rPr lang="es-ES_tradnl" sz="3200" dirty="0" smtClean="0"/>
              <a:t>Despacio </a:t>
            </a:r>
          </a:p>
          <a:p>
            <a:r>
              <a:rPr lang="es-ES_tradnl" sz="3200" dirty="0" smtClean="0"/>
              <a:t>El dinero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60722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E = eh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 smtClean="0"/>
              <a:t>Encantado </a:t>
            </a:r>
          </a:p>
          <a:p>
            <a:r>
              <a:rPr lang="es-ES_tradnl" sz="3200" dirty="0" smtClean="0"/>
              <a:t>El estómago </a:t>
            </a:r>
          </a:p>
          <a:p>
            <a:r>
              <a:rPr lang="es-ES_tradnl" sz="3200" dirty="0" smtClean="0"/>
              <a:t>Enseñar</a:t>
            </a:r>
          </a:p>
          <a:p>
            <a:r>
              <a:rPr lang="es-ES_tradnl" sz="3200" dirty="0" smtClean="0"/>
              <a:t>Escribir </a:t>
            </a:r>
          </a:p>
          <a:p>
            <a:r>
              <a:rPr lang="es-ES_tradnl" sz="3200" dirty="0" smtClean="0"/>
              <a:t>La España</a:t>
            </a:r>
          </a:p>
          <a:p>
            <a:r>
              <a:rPr lang="es-ES_tradnl" sz="3200" dirty="0" smtClean="0"/>
              <a:t>Espejo </a:t>
            </a:r>
          </a:p>
          <a:p>
            <a:r>
              <a:rPr lang="es-ES_tradnl" sz="3200" dirty="0" smtClean="0"/>
              <a:t>Estar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687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F = </a:t>
            </a:r>
            <a:r>
              <a:rPr lang="en-US" sz="8000" dirty="0" err="1" smtClean="0"/>
              <a:t>efe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200" dirty="0"/>
              <a:t>La flor </a:t>
            </a:r>
          </a:p>
          <a:p>
            <a:r>
              <a:rPr lang="es-ES_tradnl" sz="3200" dirty="0"/>
              <a:t>Frio </a:t>
            </a:r>
          </a:p>
          <a:p>
            <a:r>
              <a:rPr lang="es-ES_tradnl" sz="3200" dirty="0"/>
              <a:t>El fuego </a:t>
            </a:r>
          </a:p>
          <a:p>
            <a:r>
              <a:rPr lang="es-ES_tradnl" sz="3200" dirty="0"/>
              <a:t>Funcionar </a:t>
            </a:r>
          </a:p>
          <a:p>
            <a:r>
              <a:rPr lang="es-ES_tradnl" sz="3200" dirty="0"/>
              <a:t>El futbol </a:t>
            </a:r>
          </a:p>
          <a:p>
            <a:r>
              <a:rPr lang="es-ES_tradnl" sz="3200" dirty="0"/>
              <a:t>Fuerte </a:t>
            </a:r>
          </a:p>
          <a:p>
            <a:r>
              <a:rPr lang="es-ES_tradnl" sz="3200" dirty="0"/>
              <a:t>La foto </a:t>
            </a:r>
          </a:p>
        </p:txBody>
      </p:sp>
    </p:spTree>
    <p:extLst>
      <p:ext uri="{BB962C8B-B14F-4D97-AF65-F5344CB8AC3E}">
        <p14:creationId xmlns:p14="http://schemas.microsoft.com/office/powerpoint/2010/main" val="88236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G = </a:t>
            </a:r>
            <a:r>
              <a:rPr lang="en-US" sz="8000" dirty="0" err="1" smtClean="0"/>
              <a:t>ge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3000" dirty="0" err="1" smtClean="0"/>
              <a:t>If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followed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by</a:t>
            </a:r>
            <a:r>
              <a:rPr lang="es-ES_tradnl" sz="3000" dirty="0" smtClean="0"/>
              <a:t> “I” </a:t>
            </a:r>
            <a:r>
              <a:rPr lang="es-ES_tradnl" sz="3000" dirty="0" err="1" smtClean="0"/>
              <a:t>or</a:t>
            </a:r>
            <a:r>
              <a:rPr lang="es-ES_tradnl" sz="3000" dirty="0" smtClean="0"/>
              <a:t> “E,” </a:t>
            </a:r>
            <a:r>
              <a:rPr lang="es-ES_tradnl" sz="3000" dirty="0" err="1" smtClean="0"/>
              <a:t>it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makes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an</a:t>
            </a:r>
            <a:r>
              <a:rPr lang="es-ES_tradnl" sz="3000" dirty="0" smtClean="0"/>
              <a:t> H </a:t>
            </a:r>
            <a:r>
              <a:rPr lang="es-ES_tradnl" sz="3000" dirty="0" err="1" smtClean="0"/>
              <a:t>sound</a:t>
            </a:r>
            <a:endParaRPr lang="es-ES_tradnl" sz="3000" dirty="0" smtClean="0"/>
          </a:p>
          <a:p>
            <a:pPr lvl="1"/>
            <a:r>
              <a:rPr lang="es-ES_tradnl" sz="3000" i="0" dirty="0" smtClean="0"/>
              <a:t>La gente </a:t>
            </a:r>
          </a:p>
          <a:p>
            <a:pPr lvl="1"/>
            <a:r>
              <a:rPr lang="es-ES_tradnl" sz="3000" i="0" dirty="0" smtClean="0"/>
              <a:t>La </a:t>
            </a:r>
            <a:r>
              <a:rPr lang="es-ES_tradnl" sz="3000" i="0" dirty="0" err="1" smtClean="0"/>
              <a:t>geletina</a:t>
            </a:r>
            <a:r>
              <a:rPr lang="es-ES_tradnl" sz="3000" i="0" dirty="0" smtClean="0"/>
              <a:t> </a:t>
            </a:r>
          </a:p>
          <a:p>
            <a:pPr lvl="1"/>
            <a:r>
              <a:rPr lang="es-ES_tradnl" sz="3000" i="0" dirty="0" smtClean="0"/>
              <a:t>General</a:t>
            </a:r>
          </a:p>
          <a:p>
            <a:pPr lvl="1"/>
            <a:r>
              <a:rPr lang="es-ES_tradnl" sz="3000" i="0" dirty="0" smtClean="0"/>
              <a:t>Gentil </a:t>
            </a:r>
          </a:p>
          <a:p>
            <a:pPr lvl="1"/>
            <a:r>
              <a:rPr lang="es-ES_tradnl" sz="3000" i="0" dirty="0" smtClean="0"/>
              <a:t>Girar </a:t>
            </a:r>
          </a:p>
          <a:p>
            <a:pPr lvl="1"/>
            <a:r>
              <a:rPr lang="es-ES_tradnl" sz="3000" i="0" dirty="0" smtClean="0"/>
              <a:t>Gigante </a:t>
            </a:r>
            <a:endParaRPr lang="es-ES_tradnl" sz="3000" i="0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049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webextensions/webextension1.xml><?xml version="1.0" encoding="utf-8"?>
<we:webextension xmlns:we="http://schemas.microsoft.com/office/webextensions/webextension/2010/11" id="{579D40C0-1445-7746-96AF-CEC93C7BE26C}">
  <we:reference id="wa104221182" version="3.2.0.0" store="en-US" storeType="OMEX"/>
  <we:alternateReferences>
    <we:reference id="WA104221182" version="3.2.0.0" store="WA104221182" storeType="OMEX"/>
  </we:alternateReferences>
  <we:properties>
    <we:property name="vid" value="&quot;https://www.youtube.com/watch?v=5MJbHmgaeDM&quot;"/>
    <we:property name="autoplay" value="0"/>
    <we:property name="starttime" value="0"/>
    <we:property name="endtime" value="0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4902</TotalTime>
  <Words>604</Words>
  <Application>Microsoft Macintosh PowerPoint</Application>
  <PresentationFormat>Widescreen</PresentationFormat>
  <Paragraphs>248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Calibri</vt:lpstr>
      <vt:lpstr>Franklin Gothic Book</vt:lpstr>
      <vt:lpstr>Crop</vt:lpstr>
      <vt:lpstr>El Alfabeto</vt:lpstr>
      <vt:lpstr>A = ah</vt:lpstr>
      <vt:lpstr>B = be </vt:lpstr>
      <vt:lpstr>C = ce</vt:lpstr>
      <vt:lpstr>C = ce</vt:lpstr>
      <vt:lpstr>D = de  </vt:lpstr>
      <vt:lpstr>E = eh</vt:lpstr>
      <vt:lpstr>F = efe</vt:lpstr>
      <vt:lpstr>G = ge </vt:lpstr>
      <vt:lpstr>G = ge </vt:lpstr>
      <vt:lpstr>H = Hache </vt:lpstr>
      <vt:lpstr>I = ee</vt:lpstr>
      <vt:lpstr>J = jota </vt:lpstr>
      <vt:lpstr>K = ka </vt:lpstr>
      <vt:lpstr>L = ele </vt:lpstr>
      <vt:lpstr>Ll = elle</vt:lpstr>
      <vt:lpstr>M = eme </vt:lpstr>
      <vt:lpstr>N = ene</vt:lpstr>
      <vt:lpstr>Ñ = eñe </vt:lpstr>
      <vt:lpstr>Ñ = eñe</vt:lpstr>
      <vt:lpstr>O = oh </vt:lpstr>
      <vt:lpstr>P = pe </vt:lpstr>
      <vt:lpstr>Q = ku </vt:lpstr>
      <vt:lpstr>R = ere </vt:lpstr>
      <vt:lpstr>RR = erre</vt:lpstr>
      <vt:lpstr>RR = erre </vt:lpstr>
      <vt:lpstr>S = ese </vt:lpstr>
      <vt:lpstr>T = te </vt:lpstr>
      <vt:lpstr>U = oo</vt:lpstr>
      <vt:lpstr>V = ve</vt:lpstr>
      <vt:lpstr>V = ve</vt:lpstr>
      <vt:lpstr>W = doble ve  </vt:lpstr>
      <vt:lpstr>X = equis </vt:lpstr>
      <vt:lpstr>X = equis </vt:lpstr>
      <vt:lpstr>Y = i griega </vt:lpstr>
      <vt:lpstr>Y = i griega </vt:lpstr>
      <vt:lpstr>Z = zeta </vt:lpstr>
      <vt:lpstr>Aprender el alfabeto con Cosmo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Alfabeto</dc:title>
  <dc:creator>Microsoft Office User</dc:creator>
  <cp:lastModifiedBy>Microsoft Office User</cp:lastModifiedBy>
  <cp:revision>17</cp:revision>
  <dcterms:created xsi:type="dcterms:W3CDTF">2017-08-25T20:46:27Z</dcterms:created>
  <dcterms:modified xsi:type="dcterms:W3CDTF">2017-08-29T16:55:52Z</dcterms:modified>
</cp:coreProperties>
</file>