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/>
    <p:restoredTop sz="94674"/>
  </p:normalViewPr>
  <p:slideViewPr>
    <p:cSldViewPr snapToGrid="0" snapToObjects="1">
      <p:cViewPr>
        <p:scale>
          <a:sx n="124" d="100"/>
          <a:sy n="124" d="100"/>
        </p:scale>
        <p:origin x="61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 agreement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3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agreement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 must agree in number and in gender with the noun. Nouns always win. </a:t>
            </a:r>
          </a:p>
          <a:p>
            <a:r>
              <a:rPr lang="en-US" dirty="0" smtClean="0"/>
              <a:t>Instructions for this homework: </a:t>
            </a:r>
          </a:p>
          <a:p>
            <a:pPr lvl="1"/>
            <a:r>
              <a:rPr lang="en-US" dirty="0" smtClean="0"/>
              <a:t>Find three characters or people that you like. Describe each with three sentences, making sure the adjectives agree in number and gender. </a:t>
            </a:r>
          </a:p>
          <a:p>
            <a:r>
              <a:rPr lang="en-US" dirty="0" smtClean="0"/>
              <a:t>You will turn in a handwritten paper that has your three people and their descriptions written down. Also be prepared to tell the class about your person. </a:t>
            </a:r>
          </a:p>
        </p:txBody>
      </p:sp>
    </p:spTree>
    <p:extLst>
      <p:ext uri="{BB962C8B-B14F-4D97-AF65-F5344CB8AC3E}">
        <p14:creationId xmlns:p14="http://schemas.microsoft.com/office/powerpoint/2010/main" val="97861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792" y="533177"/>
            <a:ext cx="7729728" cy="1188720"/>
          </a:xfrm>
        </p:spPr>
        <p:txBody>
          <a:bodyPr/>
          <a:lstStyle/>
          <a:p>
            <a:r>
              <a:rPr lang="en-US" dirty="0" smtClean="0"/>
              <a:t>Some helpful words and phrases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47" y="1921268"/>
            <a:ext cx="11363218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He = </a:t>
            </a:r>
            <a:r>
              <a:rPr lang="en-US" sz="2400" dirty="0" err="1" smtClean="0"/>
              <a:t>Él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/>
              <a:t>Notice the accent, this is what makes it different than the word for “the</a:t>
            </a:r>
            <a:r>
              <a:rPr lang="en-US" sz="2000" dirty="0" smtClean="0"/>
              <a:t>”</a:t>
            </a:r>
          </a:p>
          <a:p>
            <a:r>
              <a:rPr lang="en-US" sz="2400" dirty="0" smtClean="0"/>
              <a:t>She = Ella </a:t>
            </a:r>
          </a:p>
          <a:p>
            <a:r>
              <a:rPr lang="en-US" sz="2400" dirty="0" smtClean="0"/>
              <a:t>Has = </a:t>
            </a:r>
            <a:r>
              <a:rPr lang="en-US" sz="2400" dirty="0" err="1" smtClean="0"/>
              <a:t>tiene</a:t>
            </a:r>
            <a:endParaRPr lang="en-US" sz="2400" dirty="0" smtClean="0"/>
          </a:p>
          <a:p>
            <a:r>
              <a:rPr lang="en-US" sz="2400" dirty="0" smtClean="0"/>
              <a:t>Is for permanent things = </a:t>
            </a:r>
            <a:r>
              <a:rPr lang="en-US" sz="2400" dirty="0" err="1" smtClean="0"/>
              <a:t>es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Ex: </a:t>
            </a:r>
            <a:r>
              <a:rPr lang="en-US" sz="2000" dirty="0" err="1" smtClean="0"/>
              <a:t>Él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feliz</a:t>
            </a:r>
            <a:r>
              <a:rPr lang="en-US" sz="2000" dirty="0" smtClean="0"/>
              <a:t> = he is a happy person</a:t>
            </a:r>
          </a:p>
          <a:p>
            <a:r>
              <a:rPr lang="en-US" sz="2400" dirty="0" smtClean="0"/>
              <a:t>Is for not permanent things = </a:t>
            </a:r>
            <a:r>
              <a:rPr lang="en-US" sz="2400" dirty="0" err="1" smtClean="0"/>
              <a:t>está</a:t>
            </a:r>
            <a:endParaRPr lang="en-US" sz="2400" dirty="0" smtClean="0"/>
          </a:p>
          <a:p>
            <a:pPr lvl="1"/>
            <a:r>
              <a:rPr lang="en-US" sz="2000" dirty="0"/>
              <a:t>Ex: </a:t>
            </a:r>
            <a:r>
              <a:rPr lang="en-US" sz="2000" dirty="0" err="1"/>
              <a:t>Él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feliz</a:t>
            </a:r>
            <a:r>
              <a:rPr lang="en-US" sz="2000" dirty="0"/>
              <a:t> = he is happy </a:t>
            </a:r>
            <a:r>
              <a:rPr lang="en-US" sz="2000" dirty="0" smtClean="0"/>
              <a:t>today</a:t>
            </a:r>
          </a:p>
          <a:p>
            <a:r>
              <a:rPr lang="en-US" sz="2400" dirty="0" smtClean="0"/>
              <a:t>For finding the adjectives and other words you may need, please use </a:t>
            </a:r>
            <a:r>
              <a:rPr lang="en-US" sz="2400" dirty="0" err="1" smtClean="0"/>
              <a:t>wordreference.com</a:t>
            </a:r>
            <a:r>
              <a:rPr lang="en-US" sz="2400" dirty="0" smtClean="0"/>
              <a:t> or </a:t>
            </a:r>
            <a:r>
              <a:rPr lang="en-US" sz="2400" dirty="0" err="1" smtClean="0"/>
              <a:t>spanishdict.com</a:t>
            </a:r>
            <a:r>
              <a:rPr lang="en-US" sz="2400" dirty="0" smtClean="0"/>
              <a:t>. Both have apps you can download for your phone or tablet. </a:t>
            </a:r>
          </a:p>
        </p:txBody>
      </p:sp>
    </p:spTree>
    <p:extLst>
      <p:ext uri="{BB962C8B-B14F-4D97-AF65-F5344CB8AC3E}">
        <p14:creationId xmlns:p14="http://schemas.microsoft.com/office/powerpoint/2010/main" val="150333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974" y="2638425"/>
            <a:ext cx="4092315" cy="310197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sz="3200" dirty="0" err="1" smtClean="0"/>
              <a:t>Spock</a:t>
            </a:r>
            <a:r>
              <a:rPr lang="es-ES_tradnl" sz="3200" dirty="0" smtClean="0"/>
              <a:t> es lógico.</a:t>
            </a:r>
          </a:p>
          <a:p>
            <a:pPr lvl="1"/>
            <a:r>
              <a:rPr lang="es-ES_tradnl" sz="3200" i="1" dirty="0" err="1" smtClean="0"/>
              <a:t>Spock</a:t>
            </a:r>
            <a:r>
              <a:rPr lang="es-ES_tradnl" sz="3200" i="1" dirty="0" smtClean="0"/>
              <a:t> </a:t>
            </a:r>
            <a:r>
              <a:rPr lang="es-ES_tradnl" sz="3200" i="1" dirty="0" err="1" smtClean="0"/>
              <a:t>is</a:t>
            </a:r>
            <a:r>
              <a:rPr lang="es-ES_tradnl" sz="3200" i="1" dirty="0" smtClean="0"/>
              <a:t> </a:t>
            </a:r>
            <a:r>
              <a:rPr lang="es-ES_tradnl" sz="3200" i="1" dirty="0" err="1" smtClean="0"/>
              <a:t>logical</a:t>
            </a:r>
            <a:r>
              <a:rPr lang="es-ES_tradnl" sz="3200" i="1" dirty="0"/>
              <a:t>.</a:t>
            </a:r>
            <a:endParaRPr lang="es-ES_tradnl" sz="3200" i="1" dirty="0"/>
          </a:p>
          <a:p>
            <a:r>
              <a:rPr lang="es-ES_tradnl" sz="3200" dirty="0" smtClean="0"/>
              <a:t>Él tiene p</a:t>
            </a:r>
            <a:r>
              <a:rPr lang="es-ES_tradnl" sz="3200" dirty="0" smtClean="0"/>
              <a:t>elo oscuro.</a:t>
            </a:r>
          </a:p>
          <a:p>
            <a:pPr lvl="1"/>
            <a:r>
              <a:rPr lang="es-ES_tradnl" sz="3200" dirty="0" smtClean="0"/>
              <a:t> </a:t>
            </a:r>
            <a:r>
              <a:rPr lang="es-ES_tradnl" sz="3200" i="1" dirty="0" smtClean="0"/>
              <a:t>He has </a:t>
            </a:r>
            <a:r>
              <a:rPr lang="es-ES_tradnl" sz="3200" i="1" dirty="0" err="1" smtClean="0"/>
              <a:t>dark</a:t>
            </a:r>
            <a:r>
              <a:rPr lang="es-ES_tradnl" sz="3200" i="1" dirty="0" smtClean="0"/>
              <a:t> </a:t>
            </a:r>
            <a:r>
              <a:rPr lang="es-ES_tradnl" sz="3200" i="1" dirty="0" err="1" smtClean="0"/>
              <a:t>hair</a:t>
            </a:r>
            <a:r>
              <a:rPr lang="es-ES_tradnl" sz="3200" i="1" dirty="0" smtClean="0"/>
              <a:t>.</a:t>
            </a:r>
            <a:endParaRPr lang="es-ES_tradnl" sz="3200" i="1" dirty="0" smtClean="0"/>
          </a:p>
          <a:p>
            <a:r>
              <a:rPr lang="es-ES_tradnl" sz="3200" dirty="0" smtClean="0"/>
              <a:t>Él tiene un amigo humano.</a:t>
            </a:r>
          </a:p>
          <a:p>
            <a:pPr lvl="1"/>
            <a:r>
              <a:rPr lang="es-ES_tradnl" sz="3200" i="1" dirty="0" smtClean="0"/>
              <a:t>He has a human </a:t>
            </a:r>
            <a:r>
              <a:rPr lang="es-ES_tradnl" sz="3200" i="1" dirty="0" err="1" smtClean="0"/>
              <a:t>friend</a:t>
            </a:r>
            <a:r>
              <a:rPr lang="es-ES_tradnl" sz="3200" i="1" dirty="0" smtClean="0"/>
              <a:t>.</a:t>
            </a:r>
            <a:endParaRPr lang="es-ES_tradnl" sz="3200" i="1" dirty="0" smtClean="0"/>
          </a:p>
          <a:p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386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48" y="2638425"/>
            <a:ext cx="4135966" cy="3101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Belle es bella. </a:t>
            </a:r>
          </a:p>
          <a:p>
            <a:pPr lvl="1"/>
            <a:r>
              <a:rPr lang="es-ES_tradnl" sz="2800" i="1" dirty="0" smtClean="0"/>
              <a:t>Belle </a:t>
            </a:r>
            <a:r>
              <a:rPr lang="es-ES_tradnl" sz="2800" i="1" dirty="0" err="1" smtClean="0"/>
              <a:t>is</a:t>
            </a:r>
            <a:r>
              <a:rPr lang="es-ES_tradnl" sz="2800" i="1" dirty="0" smtClean="0"/>
              <a:t> </a:t>
            </a:r>
            <a:r>
              <a:rPr lang="es-ES_tradnl" sz="2800" i="1" dirty="0" err="1" smtClean="0"/>
              <a:t>pretty</a:t>
            </a:r>
            <a:r>
              <a:rPr lang="es-ES_tradnl" sz="2800" i="1" dirty="0" smtClean="0"/>
              <a:t>.</a:t>
            </a:r>
            <a:endParaRPr lang="es-ES_tradnl" sz="2800" i="1" dirty="0" smtClean="0"/>
          </a:p>
          <a:p>
            <a:r>
              <a:rPr lang="es-ES_tradnl" sz="2800" dirty="0" smtClean="0"/>
              <a:t>Ella es aventurera </a:t>
            </a:r>
          </a:p>
          <a:p>
            <a:pPr lvl="1"/>
            <a:r>
              <a:rPr lang="es-ES_tradnl" sz="2800" i="1" dirty="0" err="1" smtClean="0"/>
              <a:t>She</a:t>
            </a:r>
            <a:r>
              <a:rPr lang="es-ES_tradnl" sz="2800" i="1" dirty="0" smtClean="0"/>
              <a:t> </a:t>
            </a:r>
            <a:r>
              <a:rPr lang="es-ES_tradnl" sz="2800" i="1" dirty="0" err="1" smtClean="0"/>
              <a:t>is</a:t>
            </a:r>
            <a:r>
              <a:rPr lang="es-ES_tradnl" sz="2800" i="1" dirty="0" smtClean="0"/>
              <a:t> </a:t>
            </a:r>
            <a:r>
              <a:rPr lang="en-US" sz="2800" i="1" dirty="0" smtClean="0"/>
              <a:t>adventurous.</a:t>
            </a:r>
          </a:p>
          <a:p>
            <a:r>
              <a:rPr lang="es-ES_tradnl" sz="2800" dirty="0" smtClean="0"/>
              <a:t>Ella tiene ojos morenos.</a:t>
            </a:r>
          </a:p>
          <a:p>
            <a:pPr lvl="1"/>
            <a:r>
              <a:rPr lang="es-ES_tradnl" sz="2800" dirty="0" err="1" smtClean="0"/>
              <a:t>She</a:t>
            </a:r>
            <a:r>
              <a:rPr lang="es-ES_tradnl" sz="2800" dirty="0" smtClean="0"/>
              <a:t> </a:t>
            </a:r>
            <a:r>
              <a:rPr lang="es-ES_tradnl" sz="2800" i="1" dirty="0" smtClean="0"/>
              <a:t>has</a:t>
            </a:r>
            <a:r>
              <a:rPr lang="es-ES_tradnl" sz="2800" i="1" dirty="0" smtClean="0"/>
              <a:t> </a:t>
            </a:r>
            <a:r>
              <a:rPr lang="es-ES_tradnl" sz="2800" i="1" dirty="0" err="1" smtClean="0"/>
              <a:t>brown</a:t>
            </a:r>
            <a:r>
              <a:rPr lang="es-ES_tradnl" sz="2800" i="1" dirty="0" smtClean="0"/>
              <a:t> </a:t>
            </a:r>
            <a:r>
              <a:rPr lang="es-ES_tradnl" sz="2800" i="1" dirty="0" err="1" smtClean="0"/>
              <a:t>eyes</a:t>
            </a:r>
            <a:r>
              <a:rPr lang="es-ES_tradnl" sz="2800" i="1" dirty="0"/>
              <a:t>.</a:t>
            </a:r>
            <a:endParaRPr lang="es-ES_tradnl" sz="2800" i="1" dirty="0"/>
          </a:p>
        </p:txBody>
      </p:sp>
    </p:spTree>
    <p:extLst>
      <p:ext uri="{BB962C8B-B14F-4D97-AF65-F5344CB8AC3E}">
        <p14:creationId xmlns:p14="http://schemas.microsoft.com/office/powerpoint/2010/main" val="72886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man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2894878"/>
            <a:ext cx="4271963" cy="258906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sz="3200" dirty="0" err="1" smtClean="0"/>
              <a:t>Iron</a:t>
            </a:r>
            <a:r>
              <a:rPr lang="es-ES_tradnl" sz="3200" dirty="0" smtClean="0"/>
              <a:t> </a:t>
            </a:r>
            <a:r>
              <a:rPr lang="es-ES_tradnl" sz="3200" dirty="0" err="1"/>
              <a:t>M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es r</a:t>
            </a:r>
            <a:r>
              <a:rPr lang="es-ES_tradnl" sz="3200" dirty="0" smtClean="0"/>
              <a:t>ico.</a:t>
            </a:r>
          </a:p>
          <a:p>
            <a:pPr lvl="1"/>
            <a:r>
              <a:rPr lang="es-ES_tradnl" sz="3000" dirty="0" err="1" smtClean="0"/>
              <a:t>Iron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Man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is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rich</a:t>
            </a:r>
            <a:r>
              <a:rPr lang="es-ES_tradnl" sz="3000" dirty="0" smtClean="0"/>
              <a:t>. </a:t>
            </a:r>
            <a:endParaRPr lang="es-ES_tradnl" sz="3000" dirty="0" smtClean="0"/>
          </a:p>
          <a:p>
            <a:r>
              <a:rPr lang="es-ES_tradnl" sz="3200" dirty="0" smtClean="0"/>
              <a:t>Él es valiente.</a:t>
            </a:r>
          </a:p>
          <a:p>
            <a:pPr lvl="1"/>
            <a:r>
              <a:rPr lang="es-ES_tradnl" sz="3000" dirty="0" smtClean="0"/>
              <a:t>He </a:t>
            </a:r>
            <a:r>
              <a:rPr lang="es-ES_tradnl" sz="3000" dirty="0" err="1" smtClean="0"/>
              <a:t>is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brave</a:t>
            </a:r>
            <a:r>
              <a:rPr lang="es-ES_tradnl" sz="3000" dirty="0" smtClean="0"/>
              <a:t>.</a:t>
            </a:r>
            <a:endParaRPr lang="es-ES_tradnl" sz="3000" dirty="0" smtClean="0"/>
          </a:p>
          <a:p>
            <a:r>
              <a:rPr lang="es-ES_tradnl" sz="3200" dirty="0" smtClean="0"/>
              <a:t>Él tiene una barba oscura.</a:t>
            </a:r>
          </a:p>
          <a:p>
            <a:pPr lvl="1"/>
            <a:r>
              <a:rPr lang="es-ES_tradnl" sz="3000" dirty="0" smtClean="0"/>
              <a:t>He has a </a:t>
            </a:r>
            <a:r>
              <a:rPr lang="es-ES_tradnl" sz="3000" dirty="0" err="1" smtClean="0"/>
              <a:t>dark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beard</a:t>
            </a:r>
            <a:r>
              <a:rPr lang="es-ES_tradnl" sz="3000" dirty="0" smtClean="0"/>
              <a:t>.</a:t>
            </a:r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149294634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1201</TotalTime>
  <Words>265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Arial</vt:lpstr>
      <vt:lpstr>Parcel</vt:lpstr>
      <vt:lpstr>Adjective agreement homework</vt:lpstr>
      <vt:lpstr>Adjective agreement Homework</vt:lpstr>
      <vt:lpstr>Some helpful words and phrases </vt:lpstr>
      <vt:lpstr>Spock</vt:lpstr>
      <vt:lpstr>Belle</vt:lpstr>
      <vt:lpstr>Iron man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agreement homework</dc:title>
  <dc:creator>Microsoft Office User</dc:creator>
  <cp:lastModifiedBy>Microsoft Office User</cp:lastModifiedBy>
  <cp:revision>7</cp:revision>
  <dcterms:created xsi:type="dcterms:W3CDTF">2017-09-06T02:52:34Z</dcterms:created>
  <dcterms:modified xsi:type="dcterms:W3CDTF">2017-09-07T17:15:17Z</dcterms:modified>
</cp:coreProperties>
</file>